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012-01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012-01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b5e231dbdd3963b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b5e231dbdd3963b.png"/>
  <Relationship Id="rId3" Type="http://schemas.openxmlformats.org/officeDocument/2006/relationships/image" Target="../media/image_4e0aa0db1744bbee.png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3667" y="1543050"/>
              <a:ext cx="3152166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整条架构：左边编码右边解码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70965"/>
            <a:ext cx="6086094" cy="5165979"/>
            <a:chOff x="590550" y="1370965"/>
            <a:chExt cx="6086094" cy="51659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70965"/>
              <a:ext cx="3657600" cy="2009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125"/>
                </a:lnSpc>
              </a:pPr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生成式</a:t>
              </a:r>
              <a:b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</a:br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原理与局限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3215005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高中（十至十二年级） · 10—12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你早就信了它，只是还没验证过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本课件配合《生成式原理与局限》教学设计（教案）使用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这段话很专业，可它错在哪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4990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年份是 2003 年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34003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数字是 3.2 万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两处都不是原文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先别改，说出你凭什么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3915156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它错在哪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查年份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查数字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只是读着别扭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今天你自己跑三组对照数据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解释它怎么接下一个词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跑出三组可复现的差异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写出三步核验流程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六个环节，最后交一张数据表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祛魅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导入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机制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三组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实验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67389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16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8071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归因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建模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9140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7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态度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讨论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62247" y="401891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它做的不是回答，是接下一个词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读你写的字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给每个词打分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挑一个接上去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00456" y="6318250"/>
            <a:ext cx="6560820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温度低它只挑最高分，稳；温度高低分也有机会，新但会跑偏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左边读题，右边写字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3205" y="2876550"/>
              <a:ext cx="2608689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整条架构：左边编码右边解码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4741" y="2876550"/>
              <a:ext cx="3759418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一个块里的注意力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同一句问五次，答案不一样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第一次：例子是甲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第五次：例子是乙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结论没变，例子换了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换个问法，它先否掉了价格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你问：请给三点建议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它答：先说价格太高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只改了措辞，信息没变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它先说四万，后说两千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直接问：约四万人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2F8FA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加了限定：约两千人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两个数都不是原文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先说结论，再问你敢不敢用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779221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五次里有几次一样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一次就够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三次左右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五次都一样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错了别急着删，先看它缺了什么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知识错，换信源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880110" y="4375785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背景缺，补上文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挑词偏，重复三次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3410712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第四类错在你这边：把问题写准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写进报告前，先过这三道关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4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查是谁说的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查原文写没写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查有没有旁证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它答的是最像的，不是最对的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你要的：查过的事实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它给的：最像的词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合理不等于正确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这三行全程不擦，下课还要用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它是概率系统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四类偏差四个治法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核验要走三道关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3410712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四格归因表与三组数据全程不擦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98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867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3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206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控制变量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052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722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391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15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记录差异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2052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722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391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15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归因正确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052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722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391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15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2956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3625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429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4964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完整四级量规在《学习任务单》第五节，不上投影屏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这三列得你自己填，抄它的不算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481137" y="3886200"/>
              <a:ext cx="314324" cy="209550"/>
              <a:chOff x="1481137" y="3886200"/>
              <a:chExt cx="314324" cy="2095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60337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48113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写我看到的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写它答的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写我判断的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600456" y="6318250"/>
            <a:ext cx="320474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课内最后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教师端：建房拿房号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教师端房间：板书和学生列表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学生端：只读，看板书和回答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把五次提问变成一次批量采样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把公式做成可调参数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把整节课录下来回看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基础：誊完整张记录表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提高：补到十次记录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拓展：自己设计一组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6499860" cy="383794"/>
            <a:chOff x="609600" y="5924550"/>
            <a:chExt cx="649986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下一课《智能体系统设计》：正因为单次不稳，才需要契约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012-01">
  <a:themeElements>
    <a:clrScheme name="g1012-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012-01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012-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2026-10-26T10:47:49Z</dcterms:created>
  <dcterms:modified xsi:type="dcterms:W3CDTF">2026-10-26T10:47:49Z</dcterms:modified>
  <cp:category/>
  <cp:contentStatus/>
</cp:coreProperties>
</file>