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012-03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012-03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137c0287aaf92e3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1e1ff327cb9db83.jpg"/>
  <Relationship Id="rId3" Type="http://schemas.openxmlformats.org/officeDocument/2006/relationships/image" Target="../media/image_60eb665ce5df28ba.jpg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845171"/>
              <a:ext cx="4419600" cy="2710458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一面白板贴满便签，圈出四类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25515" cy="5191379"/>
            <a:chOff x="590550" y="1345565"/>
            <a:chExt cx="6025515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853772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产品与创新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高中（十至十二年级） · 10—12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上节课定契约，这节课交方案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6436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本课件配合《AI 产品与创新》教学设计（教案）使用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现在靠什么才能找回丢失的东西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68229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你现在靠什么找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群消息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公示栏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问同学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群消息、口头、公示栏都留不住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群消息会被刷走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口头传到就没人了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公示栏看不出是谁的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下课每组交三栏东西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一句话核心问题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做三项与不做三项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三条试用反馈原话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六个环节，最后交一份方案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真实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困境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问题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定义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6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方案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取舍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93402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9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465760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搭原型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2476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254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现场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验证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9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828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方案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陈述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封闭问法只能换来一句挺好的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923925" y="3245168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你喜不喜欢它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好不好用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880110" y="5532120"/>
              <a:ext cx="265747" cy="220028"/>
            </a:xfrm>
            <a:custGeom>
              <a:avLst/>
              <a:gdLst/>
              <a:ahLst/>
              <a:cxnLst/>
              <a:rect l="l" t="t" r="r" b="b"/>
              <a:pathLst>
                <a:path w="265747" h="220028">
                  <a:moveTo>
                    <a:pt x="0" y="122873"/>
                  </a:moveTo>
                  <a:lnTo>
                    <a:pt x="97155" y="220028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620649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换个问法：上次丢了东西你先做了什么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痛点要挂在用户原话上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他说：发了没人看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我说：贴公告就行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先按他的话改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做不超过三项，砍至少三项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列出想做的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砍掉不能验证的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讲清每条理由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砍不砍，只问一句能不能验证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砍了核心问题还问得出来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砍了核心问题就答不了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它不会问你要什么，约束里得写清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角色：你是失物招领助手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任务：只问和分类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约束：先追问再回答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137660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第四要素是输出格式：固定成三行卡片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设计思维工作坊长这样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3153034"/>
              <a:ext cx="5295900" cy="2190233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六个圆圈排成一条流程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5750" y="2876550"/>
              <a:ext cx="2057400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两个人在便签墙前讨论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反馈要具体到哪一步才算数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他卡在：第三步不知道填什么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我改：加一句示例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对应回原步骤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三条反馈，三条决定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抄下原话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对照原话做决定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标出对应哪条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方案要写清不做什么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我们写明：这三项不做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它不会说自己不会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6F2FB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诚实是产品的一部分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这三栏全程不擦，下课还要用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核心问题一句话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做三项与不做三项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反馈与决定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247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1630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0013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39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问题有据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99586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8341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6725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5251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取舍有理由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99586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8341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6725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5251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反馈改到方案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99586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8341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6725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5251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42005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60388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8771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715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833872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完整四级量规在《学习任务单》第十一节，不上投影屏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这三栏得你自己填，抄它的不算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7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我设计的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83212" y="3816350"/>
              <a:ext cx="244475" cy="331787"/>
              <a:chOff x="5383212" y="3816350"/>
              <a:chExt cx="244475" cy="33178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40067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50545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45306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55783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38321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55783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45306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470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403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它跑出来的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9250362" y="3903662"/>
              <a:ext cx="261937" cy="174625"/>
            </a:xfrm>
            <a:custGeom>
              <a:avLst/>
              <a:gdLst/>
              <a:ahLst/>
              <a:cxnLst/>
              <a:rect l="l" t="t" r="r" b="b"/>
              <a:pathLst>
                <a:path w="261937" h="174625">
                  <a:moveTo>
                    <a:pt x="0" y="87312"/>
                  </a:moveTo>
                  <a:lnTo>
                    <a:pt x="87312" y="174625"/>
                  </a:lnTo>
                  <a:lnTo>
                    <a:pt x="261937" y="0"/>
                  </a:lnTo>
                </a:path>
              </a:pathLst>
            </a:custGeom>
            <a:noFill/>
            <a:ln w="34925">
              <a:solidFill>
                <a:srgbClr val="6B4E9B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我判断的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600456" y="6318250"/>
            <a:ext cx="3653028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访谈与反馈的原话不许改写成总结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教师端：建房拿房号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教师端房间：板书和学生列表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学生端：只读，看板书和回答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把反馈做成可扫码试用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把演示做成可逐步播放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让平台按方案追问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509010"/>
            <a:chOff x="609600" y="2586990"/>
            <a:chExt cx="10972800" cy="35090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1004570"/>
            </a:xfrm>
            <a:prstGeom prst="roundRect">
              <a:avLst>
                <a:gd name="adj" fmla="val 17067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860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93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844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基础：补全方案说明书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39210"/>
              <a:ext cx="10972800" cy="1004570"/>
            </a:xfrm>
            <a:prstGeom prst="roundRect">
              <a:avLst>
                <a:gd name="adj" fmla="val 17067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41128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41827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409702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提高：写完可复现步骤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091430"/>
              <a:ext cx="10972800" cy="1004570"/>
            </a:xfrm>
            <a:prstGeom prst="roundRect">
              <a:avLst>
                <a:gd name="adj" fmla="val 17067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5365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434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534924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拓展：接到真实场景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012-03">
  <a:themeElements>
    <a:clrScheme name="g1012-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012-03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012-0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2026-10-26T10:48:00Z</dcterms:created>
  <dcterms:modified xsi:type="dcterms:W3CDTF">2026-10-26T10:48:00Z</dcterms:modified>
  <cp:category/>
  <cp:contentStatus/>
</cp:coreProperties>
</file>