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13-02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13-02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6bddcb6456dd2ee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6bddcb6456dd2ee.jpg"/>
  <Relationship Id="rId3" Type="http://schemas.openxmlformats.org/officeDocument/2006/relationships/image" Target="../media/image_cd36df11945cb50d.jpg"/>
  <Relationship Id="rId4" Type="http://schemas.openxmlformats.org/officeDocument/2006/relationships/image" Target="../media/image_6f093e089ec1efac.jp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543050"/>
              <a:ext cx="4419600" cy="33147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虎斑猫正脸，胡须看得清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642104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会认图的机器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小学低段（一至三年级） · 1—3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1325880"/>
            </a:xfrm>
            <a:prstGeom prst="roundRect">
              <a:avLst>
                <a:gd name="adj" fmla="val 10057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13258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42715"/>
              <a:ext cx="48280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你每天都在让机器认图，只是没</a:t>
              </a:r>
              <a:b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留意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本课件配合《会认图的机器》教学设计（教案）使用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这三张，你敢确定它都认得出吗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972991"/>
              <a:ext cx="3400425" cy="2550319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虎斑猫正脸，胡须看得清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2972991"/>
              <a:ext cx="3400425" cy="2550319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猫脸侧躺，角度很怪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15118"/>
              <a:ext cx="3400425" cy="2266064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白猫趴着，脸贴地板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今天你要亲手把它认错一次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先猜它认不认得出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只改清晰度这一处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说清认错少了什么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五个环节，规矩只有一条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唤醒经验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264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对照实验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672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13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3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追问归因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9607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841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迁移练手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915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收束归档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3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同一个杯子，只换照片的清楚程度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68229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它还认得出来吗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认得出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67450" y="4583430"/>
              <a:ext cx="531495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632460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7012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8233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认不出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这一局的规矩：一次只改一件事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拍清楚的一张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拍模糊的一张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问的话一字不改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照片一糊，它答的换了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白水杯，杯身清楚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白水杯，糊成一团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只换了清晰度，别的没动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猜的人多不算对，要看它答的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622423" y="312737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认得出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8670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22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C2570A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2589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451723" y="312737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认不出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896257" y="3860800"/>
              <a:ext cx="6998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8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1866900" cy="342900"/>
            </a:xfrm>
            <a:prstGeom prst="roundRect">
              <a:avLst>
                <a:gd name="adj" fmla="val 22222"/>
              </a:avLst>
            </a:prstGeom>
            <a:solidFill>
              <a:srgbClr val="C2570A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065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它认错了，先别急着怪它笨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29741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它认成了什么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706" y="41298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它为什么没认对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我们能给它什么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认得准，是因为它见过的照片多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390900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37502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认得准＝见过很多＋看得清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E7F1F5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5124450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51085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会认错＝没见过＋看不清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它认错了，你还能做这三件事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481137" y="3886200"/>
              <a:ext cx="314324" cy="209550"/>
              <a:chOff x="1481137" y="3886200"/>
              <a:chExt cx="314324" cy="2095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60337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48113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自己再看一眼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问一问同桌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换一张清楚的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教室里的东西，轮到你来拍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9730740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哪一件它最容易认不出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笔筒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窗台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水杯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这三格得你自己填，抄它的不算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0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我拍的是什么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348287" y="3886200"/>
              <a:ext cx="314324" cy="209550"/>
              <a:chOff x="5348287" y="3886200"/>
              <a:chExt cx="314324" cy="2095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47052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34828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它认成了什么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9250362" y="3903662"/>
              <a:ext cx="261937" cy="174625"/>
            </a:xfrm>
            <a:custGeom>
              <a:avLst/>
              <a:gdLst/>
              <a:ahLst/>
              <a:cxnLst/>
              <a:rect l="l" t="t" r="r" b="b"/>
              <a:pathLst>
                <a:path w="261937" h="174625">
                  <a:moveTo>
                    <a:pt x="0" y="87312"/>
                  </a:moveTo>
                  <a:lnTo>
                    <a:pt x="87312" y="174625"/>
                  </a:lnTo>
                  <a:lnTo>
                    <a:pt x="261937" y="0"/>
                  </a:lnTo>
                </a:path>
              </a:pathLst>
            </a:custGeom>
            <a:noFill/>
            <a:ln w="34925">
              <a:solidFill>
                <a:srgbClr val="6B4E9B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我判断的理由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一组六张，规矩还是只改一处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选三件东西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拍清楚的三张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再拍模糊的三张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3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只改一件事，是这节课的规矩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只改照片清不清楚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三样一起改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880110" y="5532120"/>
              <a:ext cx="265747" cy="220028"/>
            </a:xfrm>
            <a:custGeom>
              <a:avLst/>
              <a:gdLst/>
              <a:ahLst/>
              <a:cxnLst/>
              <a:rect l="l" t="t" r="r" b="b"/>
              <a:pathLst>
                <a:path w="265747" h="220028">
                  <a:moveTo>
                    <a:pt x="0" y="122873"/>
                  </a:moveTo>
                  <a:lnTo>
                    <a:pt x="97155" y="220028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改完先猜，再上传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这几行全程不擦，下课还要用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只改一件事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它只认得见过的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认错先问它认成了什么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 1 分钟写在黑板最上方，全课不擦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98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867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53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206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先猜了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2052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722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391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15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只改一处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2052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722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391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15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写清理由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2052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722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391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15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2956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3625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429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4964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教师端：创建新房间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教师端房间：板书和对话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把票数变成班级数据图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把板书录下来重看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把认图做成闯关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基础：家里再拍两张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提高：写下它认错了什么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拓展：换一样东西重做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288280" cy="383794"/>
            <a:chOff x="609600" y="5924550"/>
            <a:chExt cx="528828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下一课《会听话的机器》：说清楚，它才做得对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13-02">
  <a:themeElements>
    <a:clrScheme name="g13-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13-02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13-0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2026-10-26T10:48:17Z</dcterms:created>
  <dcterms:modified xsi:type="dcterms:W3CDTF">2026-10-26T10:48:17Z</dcterms:modified>
  <cp:category/>
  <cp:contentStatus/>
</cp:coreProperties>
</file>