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3-0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3-0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f0a4821ab8184dd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f0a4821ab8184dd.jpg"/>
  <Relationship Id="rId3" Type="http://schemas.openxmlformats.org/officeDocument/2006/relationships/image" Target="../media/image_400dd8ab5adb3537.jpg"/>
  <Relationship Id="rId4" Type="http://schemas.openxmlformats.org/officeDocument/2006/relationships/image" Target="../media/image_09f40576f56b1aa1.jpg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24850" y="1543050"/>
              <a:ext cx="2209800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悬在架子上的银色话筒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64210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会听话的机器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小学低段（一至三年级） · 1—3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8280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你每天都对它说一整句话，只是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没留意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本课件配合《会听话的机器》教学设计（教案）使用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今天你要自己把话说清楚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3550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用先—再—最后说三步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说出差别出在顺序上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用追问代替评人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五个环节，只练一句魔法句式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唤醒经验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264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对照实验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672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13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追问归因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同伴互说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915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收束归档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这三个东西，都在等一句话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5412" y="2876550"/>
              <a:ext cx="1828800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悬在架子上的银色话筒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2738" y="2876550"/>
              <a:ext cx="2056998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木墙上的老式圆盘话筒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10476" y="2876550"/>
              <a:ext cx="2124373" cy="2743200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黑白照里唱歌的女歌手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说得清和说不清，差一整步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5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先说要做什么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400634" y="3823456"/>
              <a:ext cx="253663" cy="327715"/>
              <a:chOff x="5400634" y="3823456"/>
              <a:chExt cx="253663" cy="3277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3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47023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再说放在哪里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9267784" y="3823456"/>
              <a:ext cx="253663" cy="327715"/>
              <a:chOff x="9267784" y="3823456"/>
              <a:chExt cx="253663" cy="32771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92677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3373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最后说成什么样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先猜：它这次会照做吗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它这次会照做吗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照做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6745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32460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7012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8233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跑偏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同一句画猫，两种说法两张图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画一只猫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3717925"/>
              <a:ext cx="34564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先画橘猫再坐窗台最后</a:t>
              </a:r>
              <a:b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下雨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差别全在有没有说清顺序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先猜的人多不算对，要看它画的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440686" y="31273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它会照做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670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18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589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69986" y="31273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它会跑偏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12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34290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065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三步说完，它才知道下一步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5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先说要做什么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400634" y="3823456"/>
              <a:ext cx="253663" cy="327715"/>
              <a:chOff x="5400634" y="3823456"/>
              <a:chExt cx="253663" cy="3277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3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47023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再说放在哪里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9267784" y="3823456"/>
              <a:ext cx="253663" cy="327715"/>
              <a:chOff x="9267784" y="3823456"/>
              <a:chExt cx="253663" cy="32771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92677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3373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最后说成什么样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跑偏的原因，在你这句话里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先说要做什么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只说一句总的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19011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先—再—最后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补上缺的那一块，再问一次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9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找到缺的那一块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83212" y="3801110"/>
              <a:ext cx="244475" cy="331787"/>
              <a:chOff x="5383212" y="3801110"/>
              <a:chExt cx="244475" cy="33178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00675" y="383603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505450" y="380111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453062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57837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383212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557837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453062" y="408050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7052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4037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把它补进去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9215437" y="3870960"/>
              <a:ext cx="314324" cy="209550"/>
              <a:chOff x="9215437" y="3870960"/>
              <a:chExt cx="314324" cy="20955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9337675" y="394081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215437" y="387096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596884" y="4203700"/>
              <a:ext cx="20848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再问一次看变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跑偏不是它笨，是我缺了一块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做多了＝我没说让它停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做少了＝我没说要什么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做偏了＝我没说先做哪步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轮到你说，同桌听得懂吗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同桌复述对了吗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复述对了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6745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32460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7012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8233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要改一次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先说三句，再让同桌复述一遍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你说三句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同桌复述一遍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对不上就改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这三格填你的话，抄它的不算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我说的三步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5383212" y="3816350"/>
              <a:ext cx="244475" cy="331787"/>
              <a:chOff x="5383212" y="3816350"/>
              <a:chExt cx="244475" cy="33178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7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50545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5306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5783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38321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5783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45306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470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55403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它照做出什么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我改的是哪一句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三条跑偏，全课不擦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做多了：没说让它停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做少了：没说清要什么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做偏了：没说先做哪步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382264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19 分钟写在黑板下方，全程不擦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你今天说到第几档，自己勾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98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867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3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206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说了三步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052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722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391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15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说出差别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2052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722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391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15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补上缺的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052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722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391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15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2956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3625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429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4964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完整四级量规在《学习任务单》第五节，不上投影屏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教师端：创建新房间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把三步录音重放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把跑偏做成数据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把句式扩成四步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基础：家里说三步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提高：改一次给家人听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拓展：写满四步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098085" cy="383794"/>
            <a:chOff x="609600" y="5924550"/>
            <a:chExt cx="5098085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49167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下一课《AI 小画家》：你下的笔，它照样能猜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3-03">
  <a:themeElements>
    <a:clrScheme name="g13-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3-03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3-0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2026-10-26T10:48:23Z</dcterms:created>
  <dcterms:modified xsi:type="dcterms:W3CDTF">2026-10-26T10:48:23Z</dcterms:modified>
  <cp:category/>
  <cp:contentStatus/>
</cp:coreProperties>
</file>