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13-04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13-04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dfaa10487102c50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37774d8fd89a39a.jpg"/>
  <Relationship Id="rId3" Type="http://schemas.openxmlformats.org/officeDocument/2006/relationships/image" Target="../media/image_4af0bc67251d5e74.jpg"/>
  <Relationship Id="rId4" Type="http://schemas.openxmlformats.org/officeDocument/2006/relationships/image" Target="../media/image_95007f18b8bc173a.jpg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42616" y="1543050"/>
              <a:ext cx="2374267" cy="33147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孩子画的蜡笔画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01283" cy="5191379"/>
            <a:chOff x="590550" y="1345565"/>
            <a:chExt cx="6001283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3319104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AI 小画家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小学低段（一至三年级） · 1—3 年级 · 1 课时 · 40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1325880"/>
            </a:xfrm>
            <a:prstGeom prst="roundRect">
              <a:avLst>
                <a:gd name="adj" fmla="val 10057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13258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42715"/>
              <a:ext cx="48280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你脑子里那幅画，说全了它才画</a:t>
              </a:r>
              <a:b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得出来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1590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本课件配合《AI 小画家》教学设计（教案）使用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今天你要说出你的那幅画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四格都填满再说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一次只改一格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说清画是它画的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五个环节，走完一个完整的循环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39065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91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6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唤醒经验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50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8384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8384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1950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880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308223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第一轮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56722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12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673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0673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584835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168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537073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第二轮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79607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12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2961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961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07720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457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947660" y="401891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画廊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9156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9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95250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95250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306050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4745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8130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收束归档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204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3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32440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三张画，差得很远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6708" y="2876550"/>
              <a:ext cx="2046210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古代大师的名画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6838" y="2876550"/>
              <a:ext cx="1828800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趴在地上画画的孩子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1492" y="2876550"/>
              <a:ext cx="3122341" cy="2743200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握着蜡笔的小手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它会自己想一点，所以你要说全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谁：一只橘色的小猫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只说一句：画一只猫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880110" y="5532120"/>
              <a:ext cx="265747" cy="220028"/>
            </a:xfrm>
            <a:custGeom>
              <a:avLst/>
              <a:gdLst/>
              <a:ahLst/>
              <a:cxnLst/>
              <a:rect l="l" t="t" r="r" b="b"/>
              <a:pathLst>
                <a:path w="265747" h="220028">
                  <a:moveTo>
                    <a:pt x="0" y="122873"/>
                  </a:moveTo>
                  <a:lnTo>
                    <a:pt x="97155" y="220028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在哪里：窗台上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先把这几句填满，再请它画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9" name="zone-steps"/>
          <p:cNvGrpSpPr/>
          <p:nvPr/>
        </p:nvGrpSpPr>
        <p:grpSpPr>
          <a:xfrm>
            <a:off x="609600" y="3518535"/>
            <a:ext cx="10972800" cy="1935480"/>
            <a:chOff x="609600" y="3518535"/>
            <a:chExt cx="10972800" cy="1935480"/>
          </a:xfrm>
        </p:grpSpPr>
        <p:sp>
          <p:nvSpPr>
            <p:cNvPr id="10" name="Rectangle 10"/>
            <p:cNvSpPr/>
            <p:nvPr/>
          </p:nvSpPr>
          <p:spPr>
            <a:xfrm>
              <a:off x="6096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6618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203700"/>
              <a:ext cx="24277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谁：一只橘色的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小猫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6618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在哪里：窗台上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6618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9215437" y="3870960"/>
              <a:ext cx="314324" cy="209550"/>
              <a:chOff x="9215437" y="3870960"/>
              <a:chExt cx="314324" cy="20955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9337675" y="394081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215437" y="387096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8596884" y="4203700"/>
              <a:ext cx="27706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做什么、什么样：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看雨、下小雨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先猜：它画得出来吗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682294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它会画出什么样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和我想的一样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差一点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完全不像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先猜的人多不算对，要看它画的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8" name="zone-vote"/>
          <p:cNvGrpSpPr/>
          <p:nvPr/>
        </p:nvGrpSpPr>
        <p:grpSpPr>
          <a:xfrm>
            <a:off x="600456" y="2971800"/>
            <a:ext cx="10995660" cy="3028950"/>
            <a:chOff x="600456" y="2971800"/>
            <a:chExt cx="10995660" cy="3028950"/>
          </a:xfrm>
        </p:grpSpPr>
        <p:sp>
          <p:nvSpPr>
            <p:cNvPr id="10" name="Rectangle 10"/>
            <p:cNvSpPr/>
            <p:nvPr/>
          </p:nvSpPr>
          <p:spPr>
            <a:xfrm>
              <a:off x="6096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804160" y="312737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会像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8670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22 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C2570A">
                <a:alpha val="32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04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2589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389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633460" y="312737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不像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97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896257" y="3860800"/>
              <a:ext cx="69985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8 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38900" y="4343400"/>
              <a:ext cx="1866900" cy="342900"/>
            </a:xfrm>
            <a:prstGeom prst="roundRect">
              <a:avLst>
                <a:gd name="adj" fmla="val 22222"/>
              </a:avLst>
            </a:prstGeom>
            <a:solidFill>
              <a:srgbClr val="C2570A">
                <a:alpha val="32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297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BEDE8"/>
            </a:solidFill>
            <a:ln w="28575">
              <a:solidFill>
                <a:srgbClr val="B8442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906512" y="5413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和猜的不一样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四句话合起来，就是你心里的画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7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先说四格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400634" y="3823456"/>
              <a:ext cx="253663" cy="327715"/>
              <a:chOff x="5400634" y="3823456"/>
              <a:chExt cx="253663" cy="32771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40063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47023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同桌听得懂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9424987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75" y="0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0" y="52387"/>
                    </a:move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261937"/>
                    </a:lnTo>
                    <a:cubicBezTo>
                      <a:pt x="314324" y="290870"/>
                      <a:pt x="290870" y="314324"/>
                      <a:pt x="261937" y="314324"/>
                    </a:cubicBezTo>
                    <a:lnTo>
                      <a:pt x="52387" y="314324"/>
                    </a:lnTo>
                    <a:cubicBezTo>
                      <a:pt x="23455" y="314324"/>
                      <a:pt x="0" y="290870"/>
                      <a:pt x="0" y="261937"/>
                    </a:cubicBezTo>
                    <a:lnTo>
                      <a:pt x="0" y="52387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215437" y="3957918"/>
                <a:ext cx="227012" cy="102906"/>
              </a:xfrm>
              <a:custGeom>
                <a:avLst/>
                <a:gdLst/>
                <a:ahLst/>
                <a:cxnLst/>
                <a:rect l="l" t="t" r="r" b="b"/>
                <a:pathLst>
                  <a:path w="227012" h="102906">
                    <a:moveTo>
                      <a:pt x="0" y="102906"/>
                    </a:moveTo>
                    <a:lnTo>
                      <a:pt x="87312" y="15594"/>
                    </a:lnTo>
                    <a:cubicBezTo>
                      <a:pt x="103518" y="0"/>
                      <a:pt x="123495" y="0"/>
                      <a:pt x="139700" y="15594"/>
                    </a:cubicBezTo>
                    <a:lnTo>
                      <a:pt x="227012" y="102906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407525" y="3992843"/>
                <a:ext cx="122237" cy="67981"/>
              </a:xfrm>
              <a:custGeom>
                <a:avLst/>
                <a:gdLst/>
                <a:ahLst/>
                <a:cxnLst/>
                <a:rect l="l" t="t" r="r" b="b"/>
                <a:pathLst>
                  <a:path w="122237" h="67981">
                    <a:moveTo>
                      <a:pt x="0" y="33056"/>
                    </a:moveTo>
                    <a:lnTo>
                      <a:pt x="17462" y="15594"/>
                    </a:lnTo>
                    <a:cubicBezTo>
                      <a:pt x="33668" y="0"/>
                      <a:pt x="53645" y="0"/>
                      <a:pt x="69850" y="15594"/>
                    </a:cubicBezTo>
                    <a:lnTo>
                      <a:pt x="122237" y="67981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才请它画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第二轮，只许改一格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585368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你要改哪一格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谁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在哪里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什么样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改一格就够了，别的地方不动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橘色的猫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白色的猫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只动了颜色那一格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改哪里，画面就变哪里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改「谁」＝颜色变了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2F8FA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改「在哪里」＝背景变了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改「什么样」＝天气变了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画廊第一句，先说来源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这幅画是请平台生成的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2F8FA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那这句话是我说的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画是它画的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这三格填你的，抄它的不算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1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我的四格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557837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0" y="52387"/>
                    </a:move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261937"/>
                    </a:lnTo>
                    <a:cubicBezTo>
                      <a:pt x="314324" y="290870"/>
                      <a:pt x="290870" y="314324"/>
                      <a:pt x="261937" y="314324"/>
                    </a:cubicBezTo>
                    <a:lnTo>
                      <a:pt x="52387" y="314324"/>
                    </a:lnTo>
                    <a:cubicBezTo>
                      <a:pt x="23455" y="314324"/>
                      <a:pt x="0" y="290870"/>
                      <a:pt x="0" y="261937"/>
                    </a:cubicBezTo>
                    <a:lnTo>
                      <a:pt x="0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348287" y="3957918"/>
                <a:ext cx="227012" cy="102906"/>
              </a:xfrm>
              <a:custGeom>
                <a:avLst/>
                <a:gdLst/>
                <a:ahLst/>
                <a:cxnLst/>
                <a:rect l="l" t="t" r="r" b="b"/>
                <a:pathLst>
                  <a:path w="227012" h="102906">
                    <a:moveTo>
                      <a:pt x="0" y="102906"/>
                    </a:moveTo>
                    <a:lnTo>
                      <a:pt x="87312" y="15594"/>
                    </a:lnTo>
                    <a:cubicBezTo>
                      <a:pt x="103518" y="0"/>
                      <a:pt x="123495" y="0"/>
                      <a:pt x="139700" y="15594"/>
                    </a:cubicBezTo>
                    <a:lnTo>
                      <a:pt x="227012" y="102906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540375" y="3992843"/>
                <a:ext cx="122237" cy="67981"/>
              </a:xfrm>
              <a:custGeom>
                <a:avLst/>
                <a:gdLst/>
                <a:ahLst/>
                <a:cxnLst/>
                <a:rect l="l" t="t" r="r" b="b"/>
                <a:pathLst>
                  <a:path w="122237" h="67981">
                    <a:moveTo>
                      <a:pt x="0" y="33056"/>
                    </a:moveTo>
                    <a:lnTo>
                      <a:pt x="17462" y="15594"/>
                    </a:lnTo>
                    <a:cubicBezTo>
                      <a:pt x="33668" y="0"/>
                      <a:pt x="53645" y="0"/>
                      <a:pt x="69850" y="15594"/>
                    </a:cubicBezTo>
                    <a:lnTo>
                      <a:pt x="122237" y="67981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它画出了什么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我改了哪一格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评价只能说两句：我看到了、我想问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390900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37502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我看到了＿＿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5124450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51085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我想问＿＿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这几行不擦，单元才算完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475259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谁、在哪里、做什么、什么样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一次只改一格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画是它画的，话是我说的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2962427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 1 分钟写四格，全程不擦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198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867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537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6206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四格说全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052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722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391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15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只改一格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2052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722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391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15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声明来源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2052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722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391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15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2956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3625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4295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4964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完整四级量规在《学习任务单》第五节，不上投影屏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教师端：创建新房间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教师端房间：板书和对话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学生端：只看对话和板书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把四格做成填空卡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把两幅画做成对比页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把画廊存成作品集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基础：把四格写全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提高：改一格给家人看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拓展：写满五格再画一次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288280" cy="383794"/>
            <a:chOff x="609600" y="5924550"/>
            <a:chExt cx="5288280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单元已完：四格说全、一次改一格、画是它画的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13-04">
  <a:themeElements>
    <a:clrScheme name="g13-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13-04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13-0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2026-10-26T10:48:28Z</dcterms:created>
  <dcterms:modified xsi:type="dcterms:W3CDTF">2026-10-26T10:48:28Z</dcterms:modified>
  <cp:category/>
  <cp:contentStatus/>
</cp:coreProperties>
</file>