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46-02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46-02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5a8dc050b40aa76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589228bdcebfa03.jpg"/>
  <Relationship Id="rId3" Type="http://schemas.openxmlformats.org/officeDocument/2006/relationships/image" Target="../media/image_56bddcb6456dd2ee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751403"/>
              <a:ext cx="4419600" cy="2897995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超市收银台在结账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4086438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AI 图像识别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小学高段（四至六年级） · 4—6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你今天要当一次给它贴标签的人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4013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本课件配合《AI 图像识别》教学设计（教案）使用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它认得准，是有人一张一张教它的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8750" y="2876550"/>
              <a:ext cx="3657600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停车标志套两个检测框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5650" y="2876550"/>
              <a:ext cx="3657600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猫脸特写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今天你要学会的，是判谁的标签可靠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说出谁在给它贴标签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找出一组里的分歧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分清标签错还是图难认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五步：从各贴各的，到全组一个名字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谁教会它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264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各贴各的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672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协商统一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8627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上传对照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249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反证实验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标签是人贴的，不是它自己长出来的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人贴的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它学到的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图是照片，答案要人给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十张图先各贴各的，不许商量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4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想一个名字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写在卡片上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215437" y="3886200"/>
              <a:ext cx="314324" cy="209550"/>
              <a:chOff x="9215437" y="3886200"/>
              <a:chExt cx="314324" cy="20955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9337675" y="395605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215437" y="388620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先不给别人看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同一张图，你和同座会贴同一个名字吗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1070000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换个人来贴，名字会变吗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会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不会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不一定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分歧不是吵出来的，是找出来的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4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先说理由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再定一个名字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定不下写存疑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同一张图两个名字，它听谁的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29741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你们两个都说得对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各贴各的，名字就乱了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7" name="Freeform 17"/>
            <p:cNvSpPr/>
            <p:nvPr/>
          </p:nvSpPr>
          <p:spPr>
            <a:xfrm>
              <a:off x="880110" y="5532120"/>
              <a:ext cx="265747" cy="220028"/>
            </a:xfrm>
            <a:custGeom>
              <a:avLst/>
              <a:gdLst/>
              <a:ahLst/>
              <a:cxnLst/>
              <a:rect l="l" t="t" r="r" b="b"/>
              <a:pathLst>
                <a:path w="265747" h="220028">
                  <a:moveTo>
                    <a:pt x="0" y="122873"/>
                  </a:moveTo>
                  <a:lnTo>
                    <a:pt x="97155" y="220028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3197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先定一个，再告诉它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同一批图，让它自己认一次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我们贴的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它认的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名字一样只是碰巧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它认错了，先分清是标签错还是图难认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图太糊，它认不出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我贴歪了，它照着学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三种结果都要记下来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对上了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对不上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9267784" y="3823456"/>
              <a:ext cx="253663" cy="327715"/>
              <a:chOff x="9267784" y="3823456"/>
              <a:chExt cx="253663" cy="32771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92677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3373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它说看不出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错一次不要紧，错一万次就学歪了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FEAF7"/>
            </a:solidFill>
            <a:ln w="28575">
              <a:solidFill>
                <a:srgbClr val="6B4E9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258949" y="3127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错一张就变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669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6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1095375" cy="342900"/>
            </a:xfrm>
            <a:prstGeom prst="roundRect">
              <a:avLst>
                <a:gd name="adj" fmla="val 22222"/>
              </a:avLst>
            </a:prstGeom>
            <a:solidFill>
              <a:srgbClr val="6B4E9B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772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FEAF7"/>
            </a:solidFill>
            <a:ln w="28575">
              <a:solidFill>
                <a:srgbClr val="6B4E9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906512" y="3127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错一万张才变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28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6B4E9B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882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数据什么样，它就学成什么样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我们贴的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它学到的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中间差一个理由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这三格全程不擦，第四格下课补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图片谁拿的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标签谁贴的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它学到了什么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34362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1 分钟建前三格，第 30 分钟补第四格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39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823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贴得完整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196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5627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5058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6797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找得出分歧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6196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5627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5058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6797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归得了因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6196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5627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5058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6797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7719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715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6581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6012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这三栏要你自己填，抄它的不算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想出名字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找出分歧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9250362" y="3816350"/>
              <a:ext cx="244475" cy="331787"/>
              <a:chOff x="9250362" y="3816350"/>
              <a:chExt cx="244475" cy="33178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926782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937260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932021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942498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925036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42498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32021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3376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407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和它对一次</a:t>
              </a: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600456" y="6318250"/>
            <a:ext cx="320474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课内最后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教师端：建课堂拿房号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课堂内：板书与对话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学生端：只看回答和板书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把标签做成课前作业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把分歧做成全班数据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把反证做成回放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基础：给五件物品各贴一个标签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提高：设计一个似是而非的标签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拓展：找一张你命名不了的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5288280" cy="383794"/>
            <a:chOff x="609600" y="5924550"/>
            <a:chExt cx="5288280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510692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下一课《真假信息辨别》：说得清的结论才敢用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46-02">
  <a:themeElements>
    <a:clrScheme name="g46-0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46-02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46-0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2026-10-26T10:48:39Z</dcterms:created>
  <dcterms:modified xsi:type="dcterms:W3CDTF">2026-10-26T10:48:39Z</dcterms:modified>
  <cp:category/>
  <cp:contentStatus/>
</cp:coreProperties>
</file>