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79-01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79-01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84a6eea07aad9ba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c7f862b4e325516.jpg"/>
  <Relationship Id="rId3" Type="http://schemas.openxmlformats.org/officeDocument/2006/relationships/image" Target="../media/image_6491217d966ef152.jpg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1727775"/>
              <a:ext cx="4419600" cy="2945249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键盘上敲的，就是你要说的需求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5734050" cy="5191379"/>
            <a:chOff x="590550" y="1345565"/>
            <a:chExt cx="5734050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086438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AI 辅助编程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5067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初中（七至九年级） · 7—9 年级 · 1 课时 · 45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1325880"/>
            </a:xfrm>
            <a:prstGeom prst="roundRect">
              <a:avLst>
                <a:gd name="adj" fmla="val 10057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13258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42715"/>
              <a:ext cx="44851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先说清要什么，它才写得出你</a:t>
              </a:r>
              <a:b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要的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4013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本课件配合《AI 辅助编程》教学设计（教案）使用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今天要拆的是它写的，不是你抄的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讲得出哪行决定题量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预测得出它打印什么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分得清谁负责结果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走完四步，你才敢说会改程序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204912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34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9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项目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发布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4669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669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062288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308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533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讲清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需求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66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32435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2435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19662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8820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1069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后读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867389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18172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8172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77038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94557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668071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找到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冲突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24764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391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391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634412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8029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323135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改一版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87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6 分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8964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98964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0491788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6603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180510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责任单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061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6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出题、判分、算总分，三件事全靠手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99251"/>
            <a:ext cx="10991850" cy="3196749"/>
            <a:chOff x="590550" y="2899251"/>
            <a:chExt cx="10991850" cy="319674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99251"/>
              <a:ext cx="914648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你今天出五道口算题，最烦的是哪一步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14909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484949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想题目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14909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484949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对答案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14909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484949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算总分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需求写三条就够，剩下它自己会猜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22706" y="29741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一次出几道题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2706" y="41298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42418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怎么算答对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22706" y="52855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要不要给等级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先讲清要什么，再看它写什么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2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说清要什么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5348287" y="3886200"/>
              <a:ext cx="314324" cy="209550"/>
              <a:chOff x="5348287" y="3886200"/>
              <a:chExt cx="314324" cy="2095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470525" y="395605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348287" y="388620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472973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贴给它看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先扫一遍结构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你只说「给我一套题」，它只能猜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题量、判分、等级都写清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只说一句「给我一套题」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读代码不是背，是先猜它打印什么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99251"/>
            <a:ext cx="10991850" cy="3196749"/>
            <a:chOff x="590550" y="2899251"/>
            <a:chExt cx="10991850" cy="319674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99251"/>
              <a:ext cx="776147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出 3 题、答 3 次，最后打印什么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14909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484949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答对题数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14909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484949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每题判对错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091940"/>
              <a:ext cx="3429000" cy="2004060"/>
            </a:xfrm>
            <a:prstGeom prst="roundRect">
              <a:avLst>
                <a:gd name="adj" fmla="val 9506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14909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21894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484949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直接报分数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代码再短，也得先找到这四个位置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2F8FA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150" y="2876550"/>
              <a:ext cx="4876800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左边代码，右边它算出的曲线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2F8FA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06895" y="2876550"/>
              <a:ext cx="5255111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黑底白字的命令窗口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你猜的和它做的，差在同一个地方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我以为每题都判对错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它只在最后统计一次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差在需求，不在代码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32440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先查需求，再怪它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22706" y="3263106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5984" y="337502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是需求没写清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2706" y="4996656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51085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还是我读错了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改一版提示词，比重写一遍省事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指出漏了哪条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补进需求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9250362" y="3816350"/>
              <a:ext cx="244475" cy="331787"/>
              <a:chOff x="9250362" y="3816350"/>
              <a:chExt cx="244475" cy="33178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9267825" y="385127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372600" y="381635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320212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424987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250362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9424987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320212" y="409574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33767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40752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让它再讲一遍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同一个问题，两版指令两种结果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只说：给套题就行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角色＋任务＋约束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6F2FB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差在指令，不在它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环节六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它出初稿，你定边界，你核结果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它出初稿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你定边界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你核结果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这两行全程不擦，下课还能用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需求写三条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先猜再对照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人核结果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658639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从第 1 分钟写起，放黑板最下方，全程不擦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198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867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537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6206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读得准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052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722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391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15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预测得准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2052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722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391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15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改得对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2052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722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391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15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2956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3625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4295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4964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这三栏得你自己填，抄它不算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1" name="zone-steps"/>
          <p:cNvGrpSpPr/>
          <p:nvPr/>
        </p:nvGrpSpPr>
        <p:grpSpPr>
          <a:xfrm>
            <a:off x="609600" y="3518535"/>
            <a:ext cx="10972800" cy="1935480"/>
            <a:chOff x="609600" y="3518535"/>
            <a:chExt cx="10972800" cy="1935480"/>
          </a:xfrm>
        </p:grpSpPr>
        <p:sp>
          <p:nvSpPr>
            <p:cNvPr id="10" name="Rectangle 10"/>
            <p:cNvSpPr/>
            <p:nvPr/>
          </p:nvSpPr>
          <p:spPr>
            <a:xfrm>
              <a:off x="6096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6618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481137" y="3836035"/>
              <a:ext cx="314324" cy="296862"/>
              <a:chOff x="1481137" y="3836035"/>
              <a:chExt cx="314324" cy="29686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68450" y="3923347"/>
                <a:ext cx="139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9700" h="9525">
                    <a:moveTo>
                      <a:pt x="0" y="0"/>
                    </a:moveTo>
                    <a:lnTo>
                      <a:pt x="13970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568450" y="3993197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481137" y="3836035"/>
                <a:ext cx="314324" cy="296862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96862">
                    <a:moveTo>
                      <a:pt x="261937" y="0"/>
                    </a:move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192087"/>
                    </a:lnTo>
                    <a:cubicBezTo>
                      <a:pt x="314324" y="221020"/>
                      <a:pt x="290870" y="244475"/>
                      <a:pt x="261937" y="244475"/>
                    </a:cubicBezTo>
                    <a:lnTo>
                      <a:pt x="174625" y="244475"/>
                    </a:lnTo>
                    <a:lnTo>
                      <a:pt x="87312" y="296862"/>
                    </a:lnTo>
                    <a:lnTo>
                      <a:pt x="87312" y="244475"/>
                    </a:lnTo>
                    <a:lnTo>
                      <a:pt x="52387" y="244475"/>
                    </a:lnTo>
                    <a:cubicBezTo>
                      <a:pt x="23455" y="244475"/>
                      <a:pt x="0" y="221020"/>
                      <a:pt x="0" y="192087"/>
                    </a:cubicBezTo>
                    <a:lnTo>
                      <a:pt x="0" y="52387"/>
                    </a:ln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862584" y="4203700"/>
              <a:ext cx="20848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我先猜它打印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47675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4686300" y="376618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81673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5383212" y="3801110"/>
              <a:ext cx="244475" cy="331787"/>
              <a:chOff x="5383212" y="3801110"/>
              <a:chExt cx="244475" cy="33178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5400675" y="383603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505450" y="380111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453062" y="397573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557837" y="397573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383212" y="401066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5557837" y="401066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453062" y="408050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5470525" y="390588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5540375" y="390588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4729734" y="4203700"/>
              <a:ext cx="24277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我对照它实际打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印的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83439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8553450" y="376618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6838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250362" y="3888422"/>
              <a:ext cx="261937" cy="174625"/>
            </a:xfrm>
            <a:custGeom>
              <a:avLst/>
              <a:gdLst/>
              <a:ahLst/>
              <a:cxnLst/>
              <a:rect l="l" t="t" r="r" b="b"/>
              <a:pathLst>
                <a:path w="261937" h="174625">
                  <a:moveTo>
                    <a:pt x="0" y="87312"/>
                  </a:moveTo>
                  <a:lnTo>
                    <a:pt x="87312" y="174625"/>
                  </a:lnTo>
                  <a:lnTo>
                    <a:pt x="261937" y="0"/>
                  </a:lnTo>
                </a:path>
              </a:pathLst>
            </a:custGeom>
            <a:noFill/>
            <a:ln w="34925">
              <a:solidFill>
                <a:srgbClr val="6B4E9B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我判断差在哪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168904"/>
            <a:chOff x="600456" y="2876550"/>
            <a:chExt cx="10981944" cy="31689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419350"/>
            </a:xfrm>
            <a:prstGeom prst="roundRect">
              <a:avLst>
                <a:gd name="adj" fmla="val 6299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9865" y="2876550"/>
              <a:ext cx="2679895" cy="241935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40766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教师端：创建课堂拿房间号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419350"/>
            </a:xfrm>
            <a:prstGeom prst="roundRect">
              <a:avLst>
                <a:gd name="adj" fmla="val 6299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023592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369560"/>
              <a:ext cx="299008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教师端房间：左对话中板书右</a:t>
              </a:r>
              <a:b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名单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419350"/>
            </a:xfrm>
            <a:prstGeom prst="roundRect">
              <a:avLst>
                <a:gd name="adj" fmla="val 6299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023592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40766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学生端：看对话和板书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把预测变成真跑一次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把冲突存成班级错题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把提示词存成模板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基础：抄全三栏记录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提高：改一次提示词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拓展：写一份使用说明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288280" cy="383794"/>
            <a:chOff x="609600" y="5924550"/>
            <a:chExt cx="5288280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下一课《机器学习流程》：数据决定认得准不准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79-01">
  <a:themeElements>
    <a:clrScheme name="g79-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79-01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79-0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2026-10-26T10:48:56Z</dcterms:created>
  <dcterms:modified xsi:type="dcterms:W3CDTF">2026-10-26T10:48:56Z</dcterms:modified>
  <cp:category/>
  <cp:contentStatus/>
</cp:coreProperties>
</file>