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79-04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79-04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c258fae5d92ca50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21e2fa71025c483.jpg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2026444"/>
              <a:ext cx="4419600" cy="2347912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五条规矩，写在设计之前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5734050" cy="5191379"/>
            <a:chOff x="590550" y="1345565"/>
            <a:chExt cx="5734050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853772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伦理与社会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5067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初中（七至九年级） · 7—9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它给的不一定对，谁来负责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6436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伦理与社会》教学设计（教案）使用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这节课你要带走三样东西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分得清三个议题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举得出本课例子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定得下一条规则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先做实验，再谈对错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议题发布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264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偏见实验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672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隐私实验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核查实验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249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公约共创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9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先立三条边界，再开始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只讨论本平台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不输入真实信息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不转发未核查内容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这节课只认一种证据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本组记录单上的原话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听说的、印象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同题三问，只改问法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08216"/>
              <a:ext cx="253663" cy="327715"/>
              <a:chOff x="1533484" y="380821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0821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8343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203700"/>
              <a:ext cx="2273427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模板A：只说谁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更适合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203700"/>
              <a:ext cx="2273427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模板B：补对象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和细节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6884" y="4203700"/>
              <a:ext cx="2273427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模板C：再问会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漏掉谁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32440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同一题，两种问法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8733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模板A：谁更适合学编程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第一句：聪明又坐得住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64146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模板B 加了条件就变了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你写下的每一句都留下来了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1" name="zone-big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657600" cy="2743200"/>
            </a:xfrm>
            <a:prstGeom prst="roundRect">
              <a:avLst>
                <a:gd name="adj" fmla="val 6250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5458" y="2876550"/>
              <a:ext cx="2065885" cy="2743200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6004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墙上的摄像头，和墙下的人影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82184" y="316865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它一直开着，没停过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981575" y="3267393"/>
              <a:ext cx="171450" cy="17145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876800" y="3949700"/>
              <a:ext cx="6705600" cy="190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282184" y="42418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你写的那三行，也留下了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4981575" y="4340542"/>
              <a:ext cx="171450" cy="17145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876800" y="5022850"/>
              <a:ext cx="6705600" cy="190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282184" y="53149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删除不等于撤销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4981575" y="5413692"/>
              <a:ext cx="171450" cy="17145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假信息也要当真信息管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假名假学号，测的是链路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拿同学的真姓名试一下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核查只有三步，不要跳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6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1516062" y="3801110"/>
              <a:ext cx="244475" cy="331787"/>
              <a:chOff x="1516062" y="3801110"/>
              <a:chExt cx="244475" cy="33178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525" y="383603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38300" y="380111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85912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690687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516062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690687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585912" y="408050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60337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67322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86258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第一步：它给了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出处吗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2973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第二步：日期地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点对得上吗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59688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第三步：有人见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过吗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同一件事，两种说法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校历上没这个日子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科技节下周要办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没有出处，就不能当真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规则要写成能检查的一句话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什么时候做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谁来做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做完谁来查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提问时：先写对象和用途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「推荐一本给七年级新生」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「随便推荐一本」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输入与发布：都要能查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输入时不碰他人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发布时直接转出去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这三行全程不擦，下课还能用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问法塑造偏见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输入留下痕迹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输出等着核查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65863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分钟写起，放黑板最下方，全程不擦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769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77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774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777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分得清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7290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293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129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344150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举得出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7290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9293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129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344150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定得下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7290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9293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129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344150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27527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4953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1532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3535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三栏证据缺一栏，这节课就不算数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481137" y="3886200"/>
              <a:ext cx="314324" cy="209550"/>
              <a:chOff x="1481137" y="3886200"/>
              <a:chExt cx="314324" cy="2095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60337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48113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我看到了什么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证据是什么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9250362" y="3816350"/>
              <a:ext cx="244475" cy="331787"/>
              <a:chOff x="9250362" y="3816350"/>
              <a:chExt cx="244475" cy="33178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926782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37260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32021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42498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25036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42498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32021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3376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407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它支持哪一句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教师端：创建课堂拿房间号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教师端：对话、板书、名单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635485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第二张是进教室后的那一屏；下课前 1 分钟依次做这三件事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把假信息换成真脱敏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把核查表存成班级模板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让公约自动提醒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公约三行，够用一整个学期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提问先写对象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输入不碰他人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发布前先核查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4076700" cy="383794"/>
            <a:chOff x="609600" y="5924550"/>
            <a:chExt cx="407670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下一单元：用它，但先说清它的边界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79-04">
  <a:themeElements>
    <a:clrScheme name="g79-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79-04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79-0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2026-10-26T10:49:13Z</dcterms:created>
  <dcterms:modified xsi:type="dcterms:W3CDTF">2026-10-26T10:49:13Z</dcterms:modified>
  <cp:category/>
  <cp:contentStatus/>
</cp:coreProperties>
</file>